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74" r:id="rId3"/>
    <p:sldId id="273" r:id="rId4"/>
    <p:sldId id="271" r:id="rId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800E0-0965-46EF-9431-C8B5C6F319C4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870FB-CBAD-4032-B764-321C4A647CC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800E0-0965-46EF-9431-C8B5C6F319C4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870FB-CBAD-4032-B764-321C4A647CC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800E0-0965-46EF-9431-C8B5C6F319C4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870FB-CBAD-4032-B764-321C4A647CC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800E0-0965-46EF-9431-C8B5C6F319C4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870FB-CBAD-4032-B764-321C4A647CC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800E0-0965-46EF-9431-C8B5C6F319C4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870FB-CBAD-4032-B764-321C4A647CC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800E0-0965-46EF-9431-C8B5C6F319C4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870FB-CBAD-4032-B764-321C4A647CC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800E0-0965-46EF-9431-C8B5C6F319C4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870FB-CBAD-4032-B764-321C4A647CC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800E0-0965-46EF-9431-C8B5C6F319C4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870FB-CBAD-4032-B764-321C4A647CC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800E0-0965-46EF-9431-C8B5C6F319C4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870FB-CBAD-4032-B764-321C4A647CC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800E0-0965-46EF-9431-C8B5C6F319C4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870FB-CBAD-4032-B764-321C4A647CC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ذو زاوية واحدة مخدوشة ودائرية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ثلث قائم الزاوية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800E0-0965-46EF-9431-C8B5C6F319C4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78870FB-CBAD-4032-B764-321C4A647CCE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10" name="شكل حر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شكل حر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F0800E0-0965-46EF-9431-C8B5C6F319C4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78870FB-CBAD-4032-B764-321C4A647CCE}" type="slidenum">
              <a:rPr lang="ar-SA" smtClean="0"/>
              <a:pPr/>
              <a:t>‹#›</a:t>
            </a:fld>
            <a:endParaRPr lang="ar-SA"/>
          </a:p>
        </p:txBody>
      </p:sp>
      <p:grpSp>
        <p:nvGrpSpPr>
          <p:cNvPr id="2" name="مجموعة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شكل حر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شكل حر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1988840"/>
            <a:ext cx="9036496" cy="4869160"/>
          </a:xfrm>
        </p:spPr>
        <p:txBody>
          <a:bodyPr>
            <a:normAutofit/>
          </a:bodyPr>
          <a:lstStyle/>
          <a:p>
            <a:pPr algn="ctr"/>
            <a:r>
              <a:rPr lang="ar-SA" sz="4000" dirty="0">
                <a:solidFill>
                  <a:schemeClr val="bg1"/>
                </a:solidFill>
              </a:rPr>
              <a:t>قسم هندسة العمارة</a:t>
            </a:r>
            <a:br>
              <a:rPr lang="ar-SA" sz="4000" dirty="0">
                <a:solidFill>
                  <a:schemeClr val="bg1"/>
                </a:solidFill>
              </a:rPr>
            </a:br>
            <a:r>
              <a:rPr lang="ar-SA" sz="4000" dirty="0">
                <a:solidFill>
                  <a:schemeClr val="bg1"/>
                </a:solidFill>
              </a:rPr>
              <a:t>المرحلة الاولى</a:t>
            </a:r>
            <a:br>
              <a:rPr lang="ar-SA" sz="4000" dirty="0">
                <a:solidFill>
                  <a:schemeClr val="bg1"/>
                </a:solidFill>
              </a:rPr>
            </a:br>
            <a:r>
              <a:rPr lang="ar-SA" sz="4000" dirty="0">
                <a:solidFill>
                  <a:schemeClr val="bg1"/>
                </a:solidFill>
              </a:rPr>
              <a:t>مادة حقوق الانسان والديمقراطية</a:t>
            </a:r>
            <a:br>
              <a:rPr lang="ar-SA" sz="4000" dirty="0">
                <a:solidFill>
                  <a:schemeClr val="bg1"/>
                </a:solidFill>
              </a:rPr>
            </a:br>
            <a:r>
              <a:rPr lang="ar-SA" sz="4000" dirty="0">
                <a:solidFill>
                  <a:schemeClr val="bg1"/>
                </a:solidFill>
              </a:rPr>
              <a:t>المحاضرة </a:t>
            </a:r>
            <a:r>
              <a:rPr lang="ar-SA" sz="4000" dirty="0" smtClean="0">
                <a:solidFill>
                  <a:schemeClr val="bg1"/>
                </a:solidFill>
              </a:rPr>
              <a:t>الثامنة </a:t>
            </a:r>
            <a:r>
              <a:rPr lang="ar-SA" sz="4000" dirty="0">
                <a:solidFill>
                  <a:schemeClr val="bg1"/>
                </a:solidFill>
              </a:rPr>
              <a:t>: </a:t>
            </a:r>
            <a:r>
              <a:rPr lang="ar-SA" sz="4000" dirty="0" smtClean="0">
                <a:solidFill>
                  <a:schemeClr val="bg1"/>
                </a:solidFill>
              </a:rPr>
              <a:t>الديمقراطية بين </a:t>
            </a:r>
            <a:r>
              <a:rPr lang="ar-SA" sz="4000" smtClean="0">
                <a:solidFill>
                  <a:schemeClr val="bg1"/>
                </a:solidFill>
              </a:rPr>
              <a:t>العالمية والخصوصية</a:t>
            </a:r>
            <a:r>
              <a:rPr lang="ar-SA" sz="4000" dirty="0">
                <a:solidFill>
                  <a:schemeClr val="bg1"/>
                </a:solidFill>
              </a:rPr>
              <a:t/>
            </a:r>
            <a:br>
              <a:rPr lang="ar-SA" sz="4000" dirty="0">
                <a:solidFill>
                  <a:schemeClr val="bg1"/>
                </a:solidFill>
              </a:rPr>
            </a:br>
            <a:r>
              <a:rPr lang="ar-SA" sz="4000" dirty="0">
                <a:solidFill>
                  <a:schemeClr val="bg1"/>
                </a:solidFill>
              </a:rPr>
              <a:t>أ. م. زينب فالح مهدي</a:t>
            </a:r>
            <a:br>
              <a:rPr lang="ar-SA" sz="4000" dirty="0">
                <a:solidFill>
                  <a:schemeClr val="bg1"/>
                </a:solidFill>
              </a:rPr>
            </a:br>
            <a:r>
              <a:rPr lang="ar-SA" sz="4000" dirty="0">
                <a:solidFill>
                  <a:schemeClr val="bg1"/>
                </a:solidFill>
              </a:rPr>
              <a:t/>
            </a:r>
            <a:br>
              <a:rPr lang="ar-SA" sz="4000" dirty="0">
                <a:solidFill>
                  <a:schemeClr val="bg1"/>
                </a:solidFill>
              </a:rPr>
            </a:br>
            <a:endParaRPr lang="ar-SA" sz="4000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988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5057796"/>
          </a:xfrm>
        </p:spPr>
        <p:txBody>
          <a:bodyPr>
            <a:normAutofit fontScale="90000"/>
          </a:bodyPr>
          <a:lstStyle/>
          <a:p>
            <a:pPr algn="ctr"/>
            <a:r>
              <a:rPr lang="ar-SA" sz="4000" dirty="0" smtClean="0">
                <a:solidFill>
                  <a:schemeClr val="bg1"/>
                </a:solidFill>
              </a:rPr>
              <a:t>بسم الله الرحمن الرحيم </a:t>
            </a:r>
            <a:br>
              <a:rPr lang="ar-SA" sz="4000" dirty="0" smtClean="0">
                <a:solidFill>
                  <a:schemeClr val="bg1"/>
                </a:solidFill>
              </a:rPr>
            </a:br>
            <a:r>
              <a:rPr lang="ar-SA" sz="4000" dirty="0" smtClean="0">
                <a:solidFill>
                  <a:schemeClr val="bg1"/>
                </a:solidFill>
              </a:rPr>
              <a:t>السلام عليكم ورحمة الله وبركاته ...</a:t>
            </a:r>
            <a:br>
              <a:rPr lang="ar-SA" sz="4000" dirty="0" smtClean="0">
                <a:solidFill>
                  <a:schemeClr val="bg1"/>
                </a:solidFill>
              </a:rPr>
            </a:br>
            <a:r>
              <a:rPr lang="ar-SA" sz="4000" dirty="0" smtClean="0">
                <a:solidFill>
                  <a:schemeClr val="bg1"/>
                </a:solidFill>
              </a:rPr>
              <a:t> اليوم إن شاء الله راح نستأنف محاضراتنا وهذه المحاضرة راح تكون عبارة عن سؤالين :-</a:t>
            </a:r>
            <a:br>
              <a:rPr lang="ar-SA" sz="4000" dirty="0" smtClean="0">
                <a:solidFill>
                  <a:schemeClr val="bg1"/>
                </a:solidFill>
              </a:rPr>
            </a:br>
            <a:r>
              <a:rPr lang="ar-SA" sz="4000" dirty="0" smtClean="0">
                <a:solidFill>
                  <a:schemeClr val="bg1"/>
                </a:solidFill>
              </a:rPr>
              <a:t> السؤال الأول :-</a:t>
            </a:r>
            <a:br>
              <a:rPr lang="ar-SA" sz="4000" dirty="0" smtClean="0">
                <a:solidFill>
                  <a:schemeClr val="bg1"/>
                </a:solidFill>
              </a:rPr>
            </a:br>
            <a:r>
              <a:rPr lang="ar-SA" sz="4000" dirty="0" smtClean="0">
                <a:solidFill>
                  <a:schemeClr val="bg1"/>
                </a:solidFill>
              </a:rPr>
              <a:t>ما محاور الديمقراطية بين العالمية والخصوصية ؟</a:t>
            </a:r>
            <a:br>
              <a:rPr lang="ar-SA" sz="4000" dirty="0" smtClean="0">
                <a:solidFill>
                  <a:schemeClr val="bg1"/>
                </a:solidFill>
              </a:rPr>
            </a:br>
            <a:r>
              <a:rPr lang="ar-SA" sz="4000" dirty="0" smtClean="0">
                <a:solidFill>
                  <a:schemeClr val="bg1"/>
                </a:solidFill>
              </a:rPr>
              <a:t>والإجابة عن هذا التساؤل سيكون في صفحة 214 من الملزمة التي رفعت وكما موضح في الصورة التالية</a:t>
            </a:r>
            <a:r>
              <a:rPr lang="ar-SA" sz="4000" dirty="0" smtClean="0"/>
              <a:t/>
            </a:r>
            <a:br>
              <a:rPr lang="ar-SA" sz="4000" dirty="0" smtClean="0"/>
            </a:br>
            <a:endParaRPr lang="ar-SA" sz="4000" dirty="0"/>
          </a:p>
        </p:txBody>
      </p:sp>
    </p:spTree>
    <p:extLst>
      <p:ext uri="{BB962C8B-B14F-4D97-AF65-F5344CB8AC3E}">
        <p14:creationId xmlns:p14="http://schemas.microsoft.com/office/powerpoint/2010/main" val="517547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السؤال الثاني في المحاضرة وهو مهم جدا جدا جدا إن قضية الديمقراطية بين العالمية والخصوصية تثير تساؤلات وأفكار عديدة عدد ثلاثة منها ؟</a:t>
            </a:r>
          </a:p>
          <a:p>
            <a:r>
              <a:rPr lang="ar-SA" dirty="0" smtClean="0"/>
              <a:t>طبعا هنة سبع نقاط أني احتاج فقط ثلاثة .</a:t>
            </a:r>
          </a:p>
          <a:p>
            <a:r>
              <a:rPr lang="ar-SA" dirty="0" smtClean="0"/>
              <a:t>والإجابة عن هذا السؤال هي في الصفحة 220 والصفحة 221 من الملزمة وكما موضح في الصور المرفقة :-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ar-SA" sz="4400" dirty="0" smtClean="0">
                <a:solidFill>
                  <a:schemeClr val="bg1"/>
                </a:solidFill>
              </a:rPr>
              <a:t>هذا ودمتم في حفظ الله جل وعلا</a:t>
            </a:r>
            <a:endParaRPr lang="ar-SA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74</TotalTime>
  <Words>64</Words>
  <Application>Microsoft Office PowerPoint</Application>
  <PresentationFormat>عرض على الشاشة (3:4)‏</PresentationFormat>
  <Paragraphs>6</Paragraphs>
  <Slides>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تدفق</vt:lpstr>
      <vt:lpstr>قسم هندسة العمارة المرحلة الاولى مادة حقوق الانسان والديمقراطية المحاضرة الثامنة : الديمقراطية بين العالمية والخصوصية أ. م. زينب فالح مهدي  </vt:lpstr>
      <vt:lpstr>بسم الله الرحمن الرحيم  السلام عليكم ورحمة الله وبركاته ...  اليوم إن شاء الله راح نستأنف محاضراتنا وهذه المحاضرة راح تكون عبارة عن سؤالين :-  السؤال الأول :- ما محاور الديمقراطية بين العالمية والخصوصية ؟ والإجابة عن هذا التساؤل سيكون في صفحة 214 من الملزمة التي رفعت وكما موضح في الصورة التالية 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الرحيم  السلام عليكم ورحمة الله وبركاته ... هذه بحول الله تعالى أولى محاضرات مادة الديمقراطية وسيكون السؤال الأول :- عرف الديمقراطية عند محمود شريف بسيوني ؟ والإجابة عن هذا التساؤل سيكون في صفحة 177 من الملزمة التي رفعت وكما موضح في الصورة التالية </dc:title>
  <dc:creator>hamdalla</dc:creator>
  <cp:lastModifiedBy>Maher</cp:lastModifiedBy>
  <cp:revision>6</cp:revision>
  <dcterms:created xsi:type="dcterms:W3CDTF">2020-05-14T10:39:57Z</dcterms:created>
  <dcterms:modified xsi:type="dcterms:W3CDTF">2022-10-15T04:20:42Z</dcterms:modified>
</cp:coreProperties>
</file>